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565BDD-4829-4EF5-B377-D5358B606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A011521-31C0-4026-B9C5-52B4D24543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1F12ADB-4291-45F0-B122-45D2BC47F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BE0CBEA-5068-4779-983F-20624320D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7C3F50D-A0AE-4E75-A59C-9EF49D16E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63523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5C8F0C-8A3F-419C-ACEC-649F86B11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7BD4C75C-115F-4271-B782-0FDC50FDF2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EC7D01B-E357-4B0E-B14B-B12D40144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7DEE9B5-48D0-4B85-B0B6-68A60F624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686EC6D-2F12-46EA-86FD-B0F16AC4A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7379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2077816-DB88-49A0-B80F-B8066D5618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6EF00B11-FE21-4C76-BB12-07F08B1ABD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DB08CC0-02A3-4CD1-BB6D-2B4193824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AE18C65-C61B-4474-B6FA-D141F549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EC326DA-4450-4F77-9972-C66B92CD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7821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B0BEF9-42AB-4737-A78A-DB7804CC2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CF8B099A-07BA-4835-9E79-EFB38112E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78BB5CBB-4AE9-49E8-8483-F3826BA47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44D9E90-0176-4496-8B59-09C77C4E5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4F58DC7-4E66-4BC8-AEB8-AA7201621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1408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27FE23-50B1-44A5-B960-BDC366A39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914410C1-214B-4487-879A-FB10A3AA3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07ABF5A-C3B8-4528-807F-3B4160875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6D0A364-CFDF-4271-B8B2-F7FE90C08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26585D5-E97E-4636-B2CE-CB370B033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16200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885566-3325-4DE6-BD81-AA5FD164E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1F4973E7-8373-4748-BD49-E42DB94CAA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30FAF0E6-5C82-44C9-ACE4-65E67E41F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A6F1C42A-95B7-45A6-BC56-081C512D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AFA30AF9-DDAD-48BE-B7B6-E4B19A453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8E1B848C-2E66-4A50-81C2-3CE5B9B84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81544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C4245F-9D61-40E7-8CC0-1AF14B680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D6CAEF87-3B31-4855-9E3D-FC3E4E73C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42F23CCE-576D-47D0-B2C6-BEB0C2924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C1D67D10-4E5D-41DD-9F1B-50F4BECA7E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6361892E-2208-4B2E-A765-5F97DAA865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B518B5B4-0B69-42CB-AFBB-7D7EF4E02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8737BCD4-BD48-4B5F-8A47-880D22340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F24AD47E-7EA7-46BB-9349-64D237182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2521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8040D9-69CB-408F-9308-77E22DB14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21AF3ACC-6F64-4337-A45C-B53A3088B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AB035E3B-7FA1-4D4C-8E71-6DDED7758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42FCC555-7208-4EA0-B2A6-C8DFB36E4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3063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3B2F883F-4F2B-4B8D-9749-CA403B3A2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7818EA2D-F916-4C39-A93D-7B477488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12F7958E-33E2-407F-961A-D8CDF9B2D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24524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58C6A9-70C7-48C2-A3E0-6E1307EAE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A403855C-CCFD-49A7-9FCC-C97ECC40A3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BDD59ACD-7D23-4896-A2EA-6FC5281B8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DB275030-8F82-4D55-85ED-631B664E2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2D91B8A-F3A4-4C93-AFFA-3635DBD43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A72AC5D-85B1-42E8-96DA-C9D5CA08A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6260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E8BFA7-56C5-4376-8EE6-55B4C7746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357C8703-F91D-4986-8A2B-5930963951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E80703C8-6BAA-4A8E-9EC8-7FDE28C00C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EB82F7B-B1BE-4969-9588-80A64D1C1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E5FD465E-2931-4598-BC78-BDA485D62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F0B0541-EDE5-484D-8988-EF922ABA9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35173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222EA295-FC57-40EA-8A76-C527AAA1F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48C51479-7BC4-4205-B655-02A1FC8F1F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3E0D65E-D777-4D75-A1D9-DC1DC24BFF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2B63C-68B1-47CF-92F3-3052B81EE3E6}" type="datetimeFigureOut">
              <a:rPr lang="pt-PT" smtClean="0"/>
              <a:t>01/05/2019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007D88E-0934-4761-A076-80044B0A5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D198F98-1665-44E5-BD71-6FAA0FD78D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7B669-22DC-4CB6-B5E0-9966C6350D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0435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70">
            <a:extLst>
              <a:ext uri="{FF2B5EF4-FFF2-40B4-BE49-F238E27FC236}">
                <a16:creationId xmlns:a16="http://schemas.microsoft.com/office/drawing/2014/main" id="{CB607B98-7700-4DC9-8BE8-A876255F9C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4" descr="Resultado de imagem para labirinto">
            <a:extLst>
              <a:ext uri="{FF2B5EF4-FFF2-40B4-BE49-F238E27FC236}">
                <a16:creationId xmlns:a16="http://schemas.microsoft.com/office/drawing/2014/main" id="{04527D51-C06F-4A0B-BFE5-D1A3EEC1B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371" y="779690"/>
            <a:ext cx="5566682" cy="556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A969D81-DA5A-4AC9-A8D6-32DB6FCC3888}"/>
              </a:ext>
            </a:extLst>
          </p:cNvPr>
          <p:cNvSpPr txBox="1"/>
          <p:nvPr/>
        </p:nvSpPr>
        <p:spPr>
          <a:xfrm>
            <a:off x="8414830" y="948502"/>
            <a:ext cx="577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1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2EDFA100-2798-4784-AEBE-0470B606E95D}"/>
              </a:ext>
            </a:extLst>
          </p:cNvPr>
          <p:cNvSpPr txBox="1"/>
          <p:nvPr/>
        </p:nvSpPr>
        <p:spPr>
          <a:xfrm>
            <a:off x="9239571" y="2558580"/>
            <a:ext cx="67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2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7D5EC36-122B-4CF1-8E7B-0DA8BEDBB5E1}"/>
              </a:ext>
            </a:extLst>
          </p:cNvPr>
          <p:cNvSpPr txBox="1"/>
          <p:nvPr/>
        </p:nvSpPr>
        <p:spPr>
          <a:xfrm>
            <a:off x="9050333" y="4654498"/>
            <a:ext cx="551543" cy="67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3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2352250-9F81-4175-B645-B437A7A4C6D3}"/>
              </a:ext>
            </a:extLst>
          </p:cNvPr>
          <p:cNvSpPr txBox="1"/>
          <p:nvPr/>
        </p:nvSpPr>
        <p:spPr>
          <a:xfrm>
            <a:off x="7615309" y="6078310"/>
            <a:ext cx="551543" cy="67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4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33B215A-408A-491A-9A1D-3A37768AD3B8}"/>
              </a:ext>
            </a:extLst>
          </p:cNvPr>
          <p:cNvSpPr txBox="1"/>
          <p:nvPr/>
        </p:nvSpPr>
        <p:spPr>
          <a:xfrm>
            <a:off x="3924781" y="6010502"/>
            <a:ext cx="551543" cy="67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5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9BB7EB83-ED6D-49B5-AC89-7E4C64F3CA61}"/>
              </a:ext>
            </a:extLst>
          </p:cNvPr>
          <p:cNvSpPr txBox="1"/>
          <p:nvPr/>
        </p:nvSpPr>
        <p:spPr>
          <a:xfrm>
            <a:off x="6208712" y="0"/>
            <a:ext cx="577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9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1FF09FB4-23C9-4E11-8808-6A2589EAAC44}"/>
              </a:ext>
            </a:extLst>
          </p:cNvPr>
          <p:cNvSpPr txBox="1"/>
          <p:nvPr/>
        </p:nvSpPr>
        <p:spPr>
          <a:xfrm>
            <a:off x="2815548" y="4463056"/>
            <a:ext cx="551543" cy="67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6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6DE7F51B-6FC1-4BAA-887E-52CE36326EC9}"/>
              </a:ext>
            </a:extLst>
          </p:cNvPr>
          <p:cNvSpPr txBox="1"/>
          <p:nvPr/>
        </p:nvSpPr>
        <p:spPr>
          <a:xfrm>
            <a:off x="2750069" y="2194197"/>
            <a:ext cx="551543" cy="67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7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1EDCBD3C-CAC2-4322-9C9A-E660034C5ED1}"/>
              </a:ext>
            </a:extLst>
          </p:cNvPr>
          <p:cNvSpPr txBox="1"/>
          <p:nvPr/>
        </p:nvSpPr>
        <p:spPr>
          <a:xfrm>
            <a:off x="3438211" y="481361"/>
            <a:ext cx="551543" cy="67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217389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70">
            <a:extLst>
              <a:ext uri="{FF2B5EF4-FFF2-40B4-BE49-F238E27FC236}">
                <a16:creationId xmlns:a16="http://schemas.microsoft.com/office/drawing/2014/main" id="{CB607B98-7700-4DC9-8BE8-A876255F9C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2" name="Picture 4" descr="Resultado de imagem para enneagram, symbol">
            <a:extLst>
              <a:ext uri="{FF2B5EF4-FFF2-40B4-BE49-F238E27FC236}">
                <a16:creationId xmlns:a16="http://schemas.microsoft.com/office/drawing/2014/main" id="{28148D92-1F01-46E3-8B34-A9720FF7D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088" y="816088"/>
            <a:ext cx="5225823" cy="522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328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</Words>
  <Application>Microsoft Office PowerPoint</Application>
  <PresentationFormat>Ecrã Panorâmico</PresentationFormat>
  <Paragraphs>9</Paragraphs>
  <Slides>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Paula Pranto</dc:creator>
  <cp:lastModifiedBy>Paula Pranto</cp:lastModifiedBy>
  <cp:revision>2</cp:revision>
  <dcterms:created xsi:type="dcterms:W3CDTF">2019-05-01T18:27:18Z</dcterms:created>
  <dcterms:modified xsi:type="dcterms:W3CDTF">2019-05-01T18:42:44Z</dcterms:modified>
</cp:coreProperties>
</file>